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7" r:id="rId2"/>
  </p:sldIdLst>
  <p:sldSz cx="7556500" cy="10693400"/>
  <p:notesSz cx="6858000" cy="9144000"/>
  <p:embeddedFontLst>
    <p:embeddedFont>
      <p:font typeface="Arimo" panose="02020500000000000000" charset="0"/>
      <p:regular r:id="rId4"/>
    </p:embeddedFont>
    <p:embeddedFont>
      <p:font typeface="Arimo Bold" panose="02020500000000000000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5" d="100"/>
          <a:sy n="65" d="100"/>
        </p:scale>
        <p:origin x="3180" y="48"/>
      </p:cViewPr>
      <p:guideLst>
        <p:guide orient="horz" pos="21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72E17A-FCA0-42B1-8A49-604BF6462F73}" type="datetimeFigureOut">
              <a:rPr lang="zh-TW" altLang="en-US" smtClean="0"/>
              <a:t>2026/6/24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DAC82-E642-4915-8CE6-9A13C12EB06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1739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101945"/>
              </p:ext>
            </p:extLst>
          </p:nvPr>
        </p:nvGraphicFramePr>
        <p:xfrm>
          <a:off x="0" y="17007"/>
          <a:ext cx="7556500" cy="3290415"/>
        </p:xfrm>
        <a:graphic>
          <a:graphicData uri="http://schemas.openxmlformats.org/drawingml/2006/table">
            <a:tbl>
              <a:tblPr/>
              <a:tblGrid>
                <a:gridCol w="755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0415"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 dirty="0" err="1">
                          <a:solidFill>
                            <a:srgbClr val="000000"/>
                          </a:solidFill>
                          <a:latin typeface="Arimo" panose="02020500000000000000" charset="0"/>
                          <a:ea typeface="Arimo" panose="02020500000000000000" charset="0"/>
                          <a:cs typeface="Arimo" panose="02020500000000000000" charset="0"/>
                          <a:sym typeface="Arimo"/>
                        </a:rPr>
                        <a:t>產品照片</a:t>
                      </a:r>
                      <a:endParaRPr lang="en-US" sz="1100" dirty="0">
                        <a:latin typeface="Arimo" panose="02020500000000000000" charset="0"/>
                        <a:ea typeface="Arimo" panose="02020500000000000000" charset="0"/>
                        <a:cs typeface="Arimo" panose="02020500000000000000" charset="0"/>
                      </a:endParaRPr>
                    </a:p>
                    <a:p>
                      <a:pPr algn="ctr">
                        <a:lnSpc>
                          <a:spcPts val="3219"/>
                        </a:lnSpc>
                      </a:pPr>
                      <a:r>
                        <a:rPr lang="en-US" sz="2299" dirty="0">
                          <a:solidFill>
                            <a:srgbClr val="000000"/>
                          </a:solidFill>
                          <a:latin typeface="Arimo" panose="02020500000000000000" charset="0"/>
                          <a:ea typeface="Arimo" panose="02020500000000000000" charset="0"/>
                          <a:cs typeface="Arimo" panose="02020500000000000000" charset="0"/>
                          <a:sym typeface="Arimo"/>
                        </a:rPr>
                        <a:t>(1624*1080像素)</a:t>
                      </a:r>
                    </a:p>
                  </a:txBody>
                  <a:tcPr marL="100979" marR="100979" marT="100979" marB="100979" anchor="ctr">
                    <a:lnL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Freeform 3"/>
          <p:cNvSpPr/>
          <p:nvPr/>
        </p:nvSpPr>
        <p:spPr>
          <a:xfrm>
            <a:off x="0" y="3285851"/>
            <a:ext cx="7740650" cy="1786956"/>
          </a:xfrm>
          <a:custGeom>
            <a:avLst/>
            <a:gdLst/>
            <a:ahLst/>
            <a:cxnLst/>
            <a:rect l="l" t="t" r="r" b="b"/>
            <a:pathLst>
              <a:path w="11893721" h="1786956">
                <a:moveTo>
                  <a:pt x="0" y="0"/>
                </a:moveTo>
                <a:lnTo>
                  <a:pt x="11893721" y="0"/>
                </a:lnTo>
                <a:lnTo>
                  <a:pt x="11893721" y="1786956"/>
                </a:lnTo>
                <a:lnTo>
                  <a:pt x="0" y="17869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63" t="-45121" b="-302597"/>
            </a:stretch>
          </a:blipFill>
        </p:spPr>
      </p:sp>
      <p:grpSp>
        <p:nvGrpSpPr>
          <p:cNvPr id="7" name="Group 7"/>
          <p:cNvGrpSpPr/>
          <p:nvPr/>
        </p:nvGrpSpPr>
        <p:grpSpPr>
          <a:xfrm rot="-10800000">
            <a:off x="4704321" y="2899243"/>
            <a:ext cx="4136402" cy="2446757"/>
            <a:chOff x="0" y="0"/>
            <a:chExt cx="1482393" cy="87686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82393" cy="876862"/>
            </a:xfrm>
            <a:custGeom>
              <a:avLst/>
              <a:gdLst/>
              <a:ahLst/>
              <a:cxnLst/>
              <a:rect l="l" t="t" r="r" b="b"/>
              <a:pathLst>
                <a:path w="1482393" h="876862">
                  <a:moveTo>
                    <a:pt x="187166" y="0"/>
                  </a:moveTo>
                  <a:lnTo>
                    <a:pt x="1295228" y="0"/>
                  </a:lnTo>
                  <a:cubicBezTo>
                    <a:pt x="1398596" y="0"/>
                    <a:pt x="1482393" y="83797"/>
                    <a:pt x="1482393" y="187166"/>
                  </a:cubicBezTo>
                  <a:lnTo>
                    <a:pt x="1482393" y="689697"/>
                  </a:lnTo>
                  <a:cubicBezTo>
                    <a:pt x="1482393" y="793066"/>
                    <a:pt x="1398596" y="876862"/>
                    <a:pt x="1295228" y="876862"/>
                  </a:cubicBezTo>
                  <a:lnTo>
                    <a:pt x="187166" y="876862"/>
                  </a:lnTo>
                  <a:cubicBezTo>
                    <a:pt x="83797" y="876862"/>
                    <a:pt x="0" y="793066"/>
                    <a:pt x="0" y="689697"/>
                  </a:cubicBezTo>
                  <a:lnTo>
                    <a:pt x="0" y="187166"/>
                  </a:lnTo>
                  <a:cubicBezTo>
                    <a:pt x="0" y="83797"/>
                    <a:pt x="83797" y="0"/>
                    <a:pt x="187166" y="0"/>
                  </a:cubicBezTo>
                  <a:close/>
                </a:path>
              </a:pathLst>
            </a:custGeom>
            <a:solidFill>
              <a:srgbClr val="FFFFFF"/>
            </a:solidFill>
            <a:ln w="76200" cap="rnd">
              <a:solidFill>
                <a:srgbClr val="04275D"/>
              </a:solidFill>
              <a:prstDash val="solid"/>
              <a:round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1482393" cy="934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31"/>
                </a:lnSpc>
              </a:pPr>
              <a:endParaRPr>
                <a:latin typeface="Arimo" panose="02020500000000000000" charset="0"/>
                <a:ea typeface="Arimo" panose="02020500000000000000" charset="0"/>
                <a:cs typeface="Arimo" panose="02020500000000000000" charset="0"/>
              </a:endParaRP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990156" y="6940821"/>
            <a:ext cx="3429939" cy="258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39"/>
              </a:lnSpc>
              <a:spcBef>
                <a:spcPct val="0"/>
              </a:spcBef>
            </a:pPr>
            <a:r>
              <a:rPr lang="en-US" sz="1599" spc="159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公司網址(字體16)</a:t>
            </a:r>
          </a:p>
        </p:txBody>
      </p:sp>
      <p:sp>
        <p:nvSpPr>
          <p:cNvPr id="14" name="AutoShape 14"/>
          <p:cNvSpPr/>
          <p:nvPr/>
        </p:nvSpPr>
        <p:spPr>
          <a:xfrm>
            <a:off x="3760546" y="5521590"/>
            <a:ext cx="0" cy="3553225"/>
          </a:xfrm>
          <a:prstGeom prst="line">
            <a:avLst/>
          </a:prstGeom>
          <a:ln w="38100" cap="flat">
            <a:solidFill>
              <a:srgbClr val="04275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TextBox 16"/>
          <p:cNvSpPr txBox="1"/>
          <p:nvPr/>
        </p:nvSpPr>
        <p:spPr>
          <a:xfrm>
            <a:off x="258295" y="4009443"/>
            <a:ext cx="4103750" cy="293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19"/>
              </a:lnSpc>
              <a:spcBef>
                <a:spcPct val="0"/>
              </a:spcBef>
            </a:pPr>
            <a:r>
              <a:rPr lang="en-US" sz="1799" b="1" spc="179" dirty="0" err="1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TT Smalls"/>
              </a:rPr>
              <a:t>公司名稱</a:t>
            </a:r>
            <a:r>
              <a:rPr lang="en-US" sz="1799" b="1" spc="17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TT Smalls"/>
              </a:rPr>
              <a:t>(</a:t>
            </a:r>
            <a:r>
              <a:rPr lang="en-US" sz="1799" b="1" spc="179" dirty="0" err="1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TT Smalls"/>
              </a:rPr>
              <a:t>中文</a:t>
            </a:r>
            <a:r>
              <a:rPr lang="en-US" sz="1799" b="1" spc="17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TT Smalls"/>
              </a:rPr>
              <a:t>，</a:t>
            </a:r>
            <a:r>
              <a:rPr lang="zh-TW" altLang="en-US" sz="1799" b="1" spc="17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TT Smalls"/>
              </a:rPr>
              <a:t>粗體，</a:t>
            </a:r>
            <a:r>
              <a:rPr lang="en-US" sz="1799" b="1" spc="17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TT Smalls"/>
              </a:rPr>
              <a:t>字體18)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58295" y="3640798"/>
            <a:ext cx="4546802" cy="362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 b="1" spc="219" dirty="0" err="1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Coco Gothic SmallCaps"/>
              </a:rPr>
              <a:t>公司名稱</a:t>
            </a:r>
            <a:r>
              <a:rPr lang="en-US" sz="2199" b="1" spc="21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Coco Gothic SmallCaps"/>
              </a:rPr>
              <a:t>(</a:t>
            </a:r>
            <a:r>
              <a:rPr lang="en-US" sz="2199" b="1" spc="219" dirty="0" err="1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Coco Gothic SmallCaps"/>
              </a:rPr>
              <a:t>英文</a:t>
            </a:r>
            <a:r>
              <a:rPr lang="en-US" sz="2199" b="1" spc="21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Coco Gothic SmallCaps"/>
              </a:rPr>
              <a:t>，</a:t>
            </a:r>
            <a:r>
              <a:rPr lang="zh-TW" altLang="en-US" sz="2199" b="1" spc="21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Coco Gothic SmallCaps"/>
              </a:rPr>
              <a:t>粗體，</a:t>
            </a:r>
            <a:r>
              <a:rPr lang="en-US" sz="2199" b="1" spc="219" dirty="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Coco Gothic SmallCaps"/>
              </a:rPr>
              <a:t>字體22)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61799" y="5407296"/>
            <a:ext cx="4103750" cy="29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19"/>
              </a:lnSpc>
              <a:spcBef>
                <a:spcPct val="0"/>
              </a:spcBef>
            </a:pPr>
            <a:r>
              <a:rPr lang="en-US" sz="1799" b="1" spc="179" dirty="0">
                <a:solidFill>
                  <a:srgbClr val="04275D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ABOUT US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094234" y="5407296"/>
            <a:ext cx="4103750" cy="293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19"/>
              </a:lnSpc>
              <a:spcBef>
                <a:spcPct val="0"/>
              </a:spcBef>
            </a:pPr>
            <a:r>
              <a:rPr lang="en-US" sz="1799" b="1" spc="179" dirty="0" err="1">
                <a:solidFill>
                  <a:srgbClr val="04275D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公司簡介</a:t>
            </a:r>
            <a:endParaRPr lang="en-US" sz="1799" b="1" spc="179" dirty="0">
              <a:solidFill>
                <a:srgbClr val="04275D"/>
              </a:solidFill>
              <a:latin typeface="Arimo" panose="02020500000000000000" charset="0"/>
              <a:ea typeface="Arimo" panose="02020500000000000000" charset="0"/>
              <a:cs typeface="Arimo" panose="02020500000000000000" charset="0"/>
              <a:sym typeface="王漢宗特黑體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6286181" y="8033495"/>
            <a:ext cx="1165817" cy="1763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40"/>
              </a:lnSpc>
              <a:spcBef>
                <a:spcPct val="0"/>
              </a:spcBef>
            </a:pPr>
            <a:r>
              <a:rPr lang="en-US" sz="1100" spc="110" dirty="0">
                <a:solidFill>
                  <a:srgbClr val="04275D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MORE INFO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938512" y="3658139"/>
            <a:ext cx="2617988" cy="8233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30"/>
              </a:lnSpc>
            </a:pPr>
            <a:r>
              <a:rPr lang="en-US" sz="3307" spc="330" dirty="0" err="1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公司LOGO</a:t>
            </a:r>
            <a:endParaRPr lang="en-US" sz="3307" spc="330" dirty="0">
              <a:solidFill>
                <a:srgbClr val="000000"/>
              </a:solidFill>
              <a:latin typeface="Arimo" panose="02020500000000000000" charset="0"/>
              <a:ea typeface="Arimo" panose="02020500000000000000" charset="0"/>
              <a:cs typeface="Arimo" panose="02020500000000000000" charset="0"/>
              <a:sym typeface="王漢宗特黑體"/>
            </a:endParaRP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 spc="14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(768*768像素)</a:t>
            </a:r>
          </a:p>
        </p:txBody>
      </p:sp>
      <p:graphicFrame>
        <p:nvGraphicFramePr>
          <p:cNvPr id="27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047431"/>
              </p:ext>
            </p:extLst>
          </p:nvPr>
        </p:nvGraphicFramePr>
        <p:xfrm>
          <a:off x="6286181" y="8228236"/>
          <a:ext cx="1165819" cy="1046508"/>
        </p:xfrm>
        <a:graphic>
          <a:graphicData uri="http://schemas.openxmlformats.org/drawingml/2006/table">
            <a:tbl>
              <a:tblPr/>
              <a:tblGrid>
                <a:gridCol w="1165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16064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 dirty="0" err="1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公司官網</a:t>
                      </a:r>
                      <a:endParaRPr lang="en-US" sz="1100" dirty="0"/>
                    </a:p>
                    <a:p>
                      <a:pPr algn="ctr">
                        <a:lnSpc>
                          <a:spcPts val="1679"/>
                        </a:lnSpc>
                      </a:pPr>
                      <a:r>
                        <a:rPr lang="en-US" sz="1199" dirty="0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QRCODE</a:t>
                      </a:r>
                    </a:p>
                    <a:p>
                      <a:pPr algn="ctr">
                        <a:lnSpc>
                          <a:spcPts val="1679"/>
                        </a:lnSpc>
                      </a:pPr>
                      <a:r>
                        <a:rPr lang="en-US" sz="1199" dirty="0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(建議150*</a:t>
                      </a:r>
                    </a:p>
                    <a:p>
                      <a:pPr algn="ctr">
                        <a:lnSpc>
                          <a:spcPts val="1679"/>
                        </a:lnSpc>
                      </a:pPr>
                      <a:r>
                        <a:rPr lang="en-US" sz="1199" dirty="0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150像素)</a:t>
                      </a:r>
                    </a:p>
                  </a:txBody>
                  <a:tcPr marL="100979" marR="100979" marT="100979" marB="100979" anchor="ctr">
                    <a:lnL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68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8" name="TextBox 28"/>
          <p:cNvSpPr txBox="1"/>
          <p:nvPr/>
        </p:nvSpPr>
        <p:spPr>
          <a:xfrm>
            <a:off x="4094234" y="5778155"/>
            <a:ext cx="410375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200" spc="110" dirty="0" err="1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內文</a:t>
            </a:r>
            <a:r>
              <a:rPr lang="en-US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(字體1</a:t>
            </a:r>
            <a:r>
              <a:rPr lang="en-US" altLang="zh-TW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2</a:t>
            </a:r>
            <a:r>
              <a:rPr lang="en-US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，120字內)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61799" y="5771175"/>
            <a:ext cx="4103750" cy="176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 spc="110" dirty="0" err="1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內文</a:t>
            </a:r>
            <a:r>
              <a:rPr lang="en-US" sz="1100" b="1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(字體1</a:t>
            </a:r>
            <a:r>
              <a:rPr lang="en-US" altLang="zh-TW" sz="1100" b="1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2</a:t>
            </a:r>
            <a:r>
              <a:rPr lang="en-US" sz="1100" b="1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，170字內)</a:t>
            </a:r>
          </a:p>
        </p:txBody>
      </p:sp>
      <p:sp>
        <p:nvSpPr>
          <p:cNvPr id="30" name="Freeform 30"/>
          <p:cNvSpPr/>
          <p:nvPr/>
        </p:nvSpPr>
        <p:spPr>
          <a:xfrm>
            <a:off x="0" y="9415950"/>
            <a:ext cx="7560000" cy="1798150"/>
          </a:xfrm>
          <a:custGeom>
            <a:avLst/>
            <a:gdLst/>
            <a:ahLst/>
            <a:cxnLst/>
            <a:rect l="l" t="t" r="r" b="b"/>
            <a:pathLst>
              <a:path w="7560000" h="1786956">
                <a:moveTo>
                  <a:pt x="0" y="0"/>
                </a:moveTo>
                <a:lnTo>
                  <a:pt x="7560000" y="0"/>
                </a:lnTo>
                <a:lnTo>
                  <a:pt x="7560000" y="1786956"/>
                </a:lnTo>
                <a:lnTo>
                  <a:pt x="0" y="17869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9433" r="-31003" b="-209822"/>
            </a:stretch>
          </a:blipFill>
        </p:spPr>
        <p:txBody>
          <a:bodyPr/>
          <a:lstStyle/>
          <a:p>
            <a:endParaRPr lang="zh-TW" altLang="en-US" dirty="0"/>
          </a:p>
        </p:txBody>
      </p:sp>
      <p:sp>
        <p:nvSpPr>
          <p:cNvPr id="31" name="Freeform 31"/>
          <p:cNvSpPr/>
          <p:nvPr/>
        </p:nvSpPr>
        <p:spPr>
          <a:xfrm>
            <a:off x="364485" y="9720705"/>
            <a:ext cx="212019" cy="212019"/>
          </a:xfrm>
          <a:custGeom>
            <a:avLst/>
            <a:gdLst/>
            <a:ahLst/>
            <a:cxnLst/>
            <a:rect l="l" t="t" r="r" b="b"/>
            <a:pathLst>
              <a:path w="212019" h="212019">
                <a:moveTo>
                  <a:pt x="0" y="0"/>
                </a:moveTo>
                <a:lnTo>
                  <a:pt x="212019" y="0"/>
                </a:lnTo>
                <a:lnTo>
                  <a:pt x="212019" y="212019"/>
                </a:lnTo>
                <a:lnTo>
                  <a:pt x="0" y="2120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14581" b="-14581"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364485" y="10153667"/>
            <a:ext cx="290222" cy="290222"/>
          </a:xfrm>
          <a:custGeom>
            <a:avLst/>
            <a:gdLst/>
            <a:ahLst/>
            <a:cxnLst/>
            <a:rect l="l" t="t" r="r" b="b"/>
            <a:pathLst>
              <a:path w="290222" h="290222">
                <a:moveTo>
                  <a:pt x="0" y="0"/>
                </a:moveTo>
                <a:lnTo>
                  <a:pt x="290223" y="0"/>
                </a:lnTo>
                <a:lnTo>
                  <a:pt x="290223" y="290222"/>
                </a:lnTo>
                <a:lnTo>
                  <a:pt x="0" y="2902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3249051" y="10174966"/>
            <a:ext cx="188246" cy="268923"/>
          </a:xfrm>
          <a:custGeom>
            <a:avLst/>
            <a:gdLst/>
            <a:ahLst/>
            <a:cxnLst/>
            <a:rect l="l" t="t" r="r" b="b"/>
            <a:pathLst>
              <a:path w="188246" h="268923">
                <a:moveTo>
                  <a:pt x="0" y="0"/>
                </a:moveTo>
                <a:lnTo>
                  <a:pt x="188246" y="0"/>
                </a:lnTo>
                <a:lnTo>
                  <a:pt x="188246" y="268923"/>
                </a:lnTo>
                <a:lnTo>
                  <a:pt x="0" y="26892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3256862" y="9752289"/>
            <a:ext cx="180434" cy="180434"/>
          </a:xfrm>
          <a:custGeom>
            <a:avLst/>
            <a:gdLst/>
            <a:ahLst/>
            <a:cxnLst/>
            <a:rect l="l" t="t" r="r" b="b"/>
            <a:pathLst>
              <a:path w="180434" h="180434">
                <a:moveTo>
                  <a:pt x="0" y="0"/>
                </a:moveTo>
                <a:lnTo>
                  <a:pt x="180435" y="0"/>
                </a:lnTo>
                <a:lnTo>
                  <a:pt x="180435" y="180435"/>
                </a:lnTo>
                <a:lnTo>
                  <a:pt x="0" y="18043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45" name="群組 44">
            <a:extLst>
              <a:ext uri="{FF2B5EF4-FFF2-40B4-BE49-F238E27FC236}">
                <a16:creationId xmlns:a16="http://schemas.microsoft.com/office/drawing/2014/main" id="{8D4AB8C3-604B-1525-22D9-303B0F6DDBEF}"/>
              </a:ext>
            </a:extLst>
          </p:cNvPr>
          <p:cNvGrpSpPr/>
          <p:nvPr/>
        </p:nvGrpSpPr>
        <p:grpSpPr>
          <a:xfrm>
            <a:off x="-4990" y="4559923"/>
            <a:ext cx="3865573" cy="939177"/>
            <a:chOff x="0" y="4640022"/>
            <a:chExt cx="3865573" cy="843474"/>
          </a:xfrm>
        </p:grpSpPr>
        <p:grpSp>
          <p:nvGrpSpPr>
            <p:cNvPr id="39" name="Group 9">
              <a:extLst>
                <a:ext uri="{FF2B5EF4-FFF2-40B4-BE49-F238E27FC236}">
                  <a16:creationId xmlns:a16="http://schemas.microsoft.com/office/drawing/2014/main" id="{C992A728-2156-41C0-0CA1-572EA9FC3D35}"/>
                </a:ext>
              </a:extLst>
            </p:cNvPr>
            <p:cNvGrpSpPr/>
            <p:nvPr/>
          </p:nvGrpSpPr>
          <p:grpSpPr>
            <a:xfrm>
              <a:off x="3060507" y="4640022"/>
              <a:ext cx="805066" cy="843474"/>
              <a:chOff x="0" y="0"/>
              <a:chExt cx="812800" cy="851577"/>
            </a:xfrm>
          </p:grpSpPr>
          <p:sp>
            <p:nvSpPr>
              <p:cNvPr id="40" name="Freeform 10">
                <a:extLst>
                  <a:ext uri="{FF2B5EF4-FFF2-40B4-BE49-F238E27FC236}">
                    <a16:creationId xmlns:a16="http://schemas.microsoft.com/office/drawing/2014/main" id="{0D341EE6-406F-BB49-2F30-A3AFB860110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51577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51577">
                    <a:moveTo>
                      <a:pt x="406400" y="0"/>
                    </a:moveTo>
                    <a:lnTo>
                      <a:pt x="812800" y="425788"/>
                    </a:lnTo>
                    <a:lnTo>
                      <a:pt x="406400" y="851577"/>
                    </a:lnTo>
                    <a:lnTo>
                      <a:pt x="0" y="425788"/>
                    </a:lnTo>
                    <a:lnTo>
                      <a:pt x="4064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41" name="TextBox 11">
                <a:extLst>
                  <a:ext uri="{FF2B5EF4-FFF2-40B4-BE49-F238E27FC236}">
                    <a16:creationId xmlns:a16="http://schemas.microsoft.com/office/drawing/2014/main" id="{E3FE895D-9072-EFD3-1B56-76B7EFB4A2D8}"/>
                  </a:ext>
                </a:extLst>
              </p:cNvPr>
              <p:cNvSpPr txBox="1"/>
              <p:nvPr/>
            </p:nvSpPr>
            <p:spPr>
              <a:xfrm>
                <a:off x="139700" y="89215"/>
                <a:ext cx="533400" cy="61599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731"/>
                  </a:lnSpc>
                </a:pPr>
                <a:endParaRPr/>
              </a:p>
            </p:txBody>
          </p:sp>
        </p:grpSp>
        <p:grpSp>
          <p:nvGrpSpPr>
            <p:cNvPr id="42" name="Group 16">
              <a:extLst>
                <a:ext uri="{FF2B5EF4-FFF2-40B4-BE49-F238E27FC236}">
                  <a16:creationId xmlns:a16="http://schemas.microsoft.com/office/drawing/2014/main" id="{D9951A74-0A9C-C4BA-EDA1-950552511F8E}"/>
                </a:ext>
              </a:extLst>
            </p:cNvPr>
            <p:cNvGrpSpPr/>
            <p:nvPr/>
          </p:nvGrpSpPr>
          <p:grpSpPr>
            <a:xfrm>
              <a:off x="0" y="4640022"/>
              <a:ext cx="3463041" cy="595824"/>
              <a:chOff x="0" y="0"/>
              <a:chExt cx="1241076" cy="213530"/>
            </a:xfrm>
          </p:grpSpPr>
          <p:sp>
            <p:nvSpPr>
              <p:cNvPr id="43" name="Freeform 17">
                <a:extLst>
                  <a:ext uri="{FF2B5EF4-FFF2-40B4-BE49-F238E27FC236}">
                    <a16:creationId xmlns:a16="http://schemas.microsoft.com/office/drawing/2014/main" id="{C14BEB32-6F26-00D3-3F9E-C61081414F17}"/>
                  </a:ext>
                </a:extLst>
              </p:cNvPr>
              <p:cNvSpPr/>
              <p:nvPr/>
            </p:nvSpPr>
            <p:spPr>
              <a:xfrm>
                <a:off x="0" y="0"/>
                <a:ext cx="1241076" cy="213530"/>
              </a:xfrm>
              <a:custGeom>
                <a:avLst/>
                <a:gdLst/>
                <a:ahLst/>
                <a:cxnLst/>
                <a:rect l="l" t="t" r="r" b="b"/>
                <a:pathLst>
                  <a:path w="1241076" h="213530">
                    <a:moveTo>
                      <a:pt x="0" y="0"/>
                    </a:moveTo>
                    <a:lnTo>
                      <a:pt x="1241076" y="0"/>
                    </a:lnTo>
                    <a:lnTo>
                      <a:pt x="1241076" y="213530"/>
                    </a:lnTo>
                    <a:lnTo>
                      <a:pt x="0" y="213530"/>
                    </a:lnTo>
                    <a:close/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id="44" name="TextBox 18">
                <a:extLst>
                  <a:ext uri="{FF2B5EF4-FFF2-40B4-BE49-F238E27FC236}">
                    <a16:creationId xmlns:a16="http://schemas.microsoft.com/office/drawing/2014/main" id="{33F60685-89AF-6482-2623-9C4A2CDF3425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241076" cy="27068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731"/>
                  </a:lnSpc>
                </a:pPr>
                <a:endParaRPr>
                  <a:latin typeface="Arimo" panose="02020500000000000000" charset="0"/>
                  <a:ea typeface="Arimo" panose="02020500000000000000" charset="0"/>
                  <a:cs typeface="Arimo" panose="02020500000000000000" charset="0"/>
                </a:endParaRPr>
              </a:p>
            </p:txBody>
          </p:sp>
        </p:grpSp>
      </p:grpSp>
      <p:sp>
        <p:nvSpPr>
          <p:cNvPr id="35" name="TextBox 35"/>
          <p:cNvSpPr txBox="1"/>
          <p:nvPr/>
        </p:nvSpPr>
        <p:spPr>
          <a:xfrm>
            <a:off x="654708" y="9673080"/>
            <a:ext cx="2232292" cy="233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spc="14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 Bold"/>
              </a:rPr>
              <a:t>聯絡人-職稱(英文)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745985" y="10133318"/>
            <a:ext cx="2037571" cy="233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spc="14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信箱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571711" y="9679347"/>
            <a:ext cx="3200811" cy="233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spc="140">
                <a:solidFill>
                  <a:srgbClr val="FFFFFF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連絡電話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571711" y="10081866"/>
            <a:ext cx="3880289" cy="391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9"/>
              </a:lnSpc>
            </a:pPr>
            <a:r>
              <a:rPr lang="en-US" sz="1099" b="1" spc="109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地址</a:t>
            </a:r>
          </a:p>
          <a:p>
            <a:pPr algn="l">
              <a:lnSpc>
                <a:spcPts val="1539"/>
              </a:lnSpc>
            </a:pPr>
            <a:r>
              <a:rPr lang="en-US" sz="1099" b="1" spc="109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(英文)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96850" y="4732238"/>
            <a:ext cx="4103750" cy="233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  <a:spcBef>
                <a:spcPct val="0"/>
              </a:spcBef>
            </a:pPr>
            <a:r>
              <a:rPr lang="en-US" sz="1400" i="1" spc="140" dirty="0" err="1">
                <a:solidFill>
                  <a:srgbClr val="04275D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公司網址</a:t>
            </a:r>
            <a:r>
              <a:rPr lang="en-US" sz="1400" i="1" spc="140" dirty="0">
                <a:solidFill>
                  <a:srgbClr val="04275D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(字體14)</a:t>
            </a:r>
          </a:p>
        </p:txBody>
      </p:sp>
      <p:sp>
        <p:nvSpPr>
          <p:cNvPr id="15" name="AutoShape 15"/>
          <p:cNvSpPr/>
          <p:nvPr/>
        </p:nvSpPr>
        <p:spPr>
          <a:xfrm>
            <a:off x="0" y="5059180"/>
            <a:ext cx="3805317" cy="1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6" name="TextBox 31">
            <a:extLst>
              <a:ext uri="{FF2B5EF4-FFF2-40B4-BE49-F238E27FC236}">
                <a16:creationId xmlns:a16="http://schemas.microsoft.com/office/drawing/2014/main" id="{9688A831-96F4-536F-B67F-44B8946CD6DF}"/>
              </a:ext>
            </a:extLst>
          </p:cNvPr>
          <p:cNvSpPr txBox="1"/>
          <p:nvPr/>
        </p:nvSpPr>
        <p:spPr>
          <a:xfrm>
            <a:off x="361799" y="7175500"/>
            <a:ext cx="4103750" cy="29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19"/>
              </a:lnSpc>
              <a:spcBef>
                <a:spcPct val="0"/>
              </a:spcBef>
            </a:pPr>
            <a:r>
              <a:rPr lang="en-US" sz="1799" b="1" spc="179" dirty="0">
                <a:solidFill>
                  <a:srgbClr val="04275D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MAIN PROUDUCT</a:t>
            </a:r>
          </a:p>
        </p:txBody>
      </p:sp>
      <p:sp>
        <p:nvSpPr>
          <p:cNvPr id="47" name="TextBox 33">
            <a:extLst>
              <a:ext uri="{FF2B5EF4-FFF2-40B4-BE49-F238E27FC236}">
                <a16:creationId xmlns:a16="http://schemas.microsoft.com/office/drawing/2014/main" id="{22B97BED-A7C1-306C-885A-467C19FEFAFC}"/>
              </a:ext>
            </a:extLst>
          </p:cNvPr>
          <p:cNvSpPr txBox="1"/>
          <p:nvPr/>
        </p:nvSpPr>
        <p:spPr>
          <a:xfrm>
            <a:off x="4094234" y="7189723"/>
            <a:ext cx="4103750" cy="293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19"/>
              </a:lnSpc>
              <a:spcBef>
                <a:spcPct val="0"/>
              </a:spcBef>
            </a:pPr>
            <a:r>
              <a:rPr lang="en-US" sz="1799" b="1" spc="179" dirty="0" err="1">
                <a:solidFill>
                  <a:srgbClr val="04275D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王漢宗特黑體"/>
              </a:rPr>
              <a:t>產品介紹</a:t>
            </a:r>
            <a:endParaRPr lang="en-US" sz="1799" b="1" spc="179" dirty="0">
              <a:solidFill>
                <a:srgbClr val="04275D"/>
              </a:solidFill>
              <a:latin typeface="Arimo" panose="02020500000000000000" charset="0"/>
              <a:ea typeface="Arimo" panose="02020500000000000000" charset="0"/>
              <a:cs typeface="Arimo" panose="02020500000000000000" charset="0"/>
              <a:sym typeface="王漢宗特黑體"/>
            </a:endParaRPr>
          </a:p>
        </p:txBody>
      </p:sp>
      <p:sp>
        <p:nvSpPr>
          <p:cNvPr id="48" name="TextBox 34">
            <a:extLst>
              <a:ext uri="{FF2B5EF4-FFF2-40B4-BE49-F238E27FC236}">
                <a16:creationId xmlns:a16="http://schemas.microsoft.com/office/drawing/2014/main" id="{D84B1C6B-B2DE-5934-1C57-DBF0BA43679D}"/>
              </a:ext>
            </a:extLst>
          </p:cNvPr>
          <p:cNvSpPr txBox="1"/>
          <p:nvPr/>
        </p:nvSpPr>
        <p:spPr>
          <a:xfrm>
            <a:off x="4120024" y="7553602"/>
            <a:ext cx="410375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200" spc="110" dirty="0" err="1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內文</a:t>
            </a:r>
            <a:r>
              <a:rPr lang="en-US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(字體1</a:t>
            </a:r>
            <a:r>
              <a:rPr lang="en-US" altLang="zh-TW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2</a:t>
            </a:r>
            <a:r>
              <a:rPr lang="en-US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，120字內</a:t>
            </a:r>
            <a:r>
              <a:rPr lang="en-US" sz="11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)</a:t>
            </a:r>
          </a:p>
        </p:txBody>
      </p:sp>
      <p:sp>
        <p:nvSpPr>
          <p:cNvPr id="49" name="TextBox 36">
            <a:extLst>
              <a:ext uri="{FF2B5EF4-FFF2-40B4-BE49-F238E27FC236}">
                <a16:creationId xmlns:a16="http://schemas.microsoft.com/office/drawing/2014/main" id="{CF4ED59E-5796-A151-BEA3-60510877A7D5}"/>
              </a:ext>
            </a:extLst>
          </p:cNvPr>
          <p:cNvSpPr txBox="1"/>
          <p:nvPr/>
        </p:nvSpPr>
        <p:spPr>
          <a:xfrm>
            <a:off x="361799" y="7530665"/>
            <a:ext cx="410375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200" spc="110" dirty="0" err="1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內文</a:t>
            </a:r>
            <a:r>
              <a:rPr lang="en-US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(字體1</a:t>
            </a:r>
            <a:r>
              <a:rPr lang="en-US" altLang="zh-TW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2</a:t>
            </a:r>
            <a:r>
              <a:rPr lang="en-US" sz="1200" spc="110" dirty="0">
                <a:solidFill>
                  <a:srgbClr val="000000"/>
                </a:solidFill>
                <a:latin typeface="Arimo" panose="02020500000000000000" charset="0"/>
                <a:ea typeface="Arimo" panose="02020500000000000000" charset="0"/>
                <a:cs typeface="Arimo" panose="02020500000000000000" charset="0"/>
                <a:sym typeface="Arimo"/>
              </a:rPr>
              <a:t>，170字內)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94</Words>
  <Application>Microsoft Office PowerPoint</Application>
  <PresentationFormat>自訂</PresentationFormat>
  <Paragraphs>26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Arial</vt:lpstr>
      <vt:lpstr>Arimo</vt:lpstr>
      <vt:lpstr>Calibri</vt:lpstr>
      <vt:lpstr>Aptos</vt:lpstr>
      <vt:lpstr>Arimo Bold</vt:lpstr>
      <vt:lpstr>Office Theme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白藍色簡單樣式簡潔文化交流中文繁體目錄</dc:title>
  <dc:creator>林怡臻</dc:creator>
  <cp:lastModifiedBy>林怡臻</cp:lastModifiedBy>
  <cp:revision>5</cp:revision>
  <dcterms:created xsi:type="dcterms:W3CDTF">2006-08-16T00:00:00Z</dcterms:created>
  <dcterms:modified xsi:type="dcterms:W3CDTF">2026-06-24T09:11:19Z</dcterms:modified>
  <dc:identifier>DAHM4QJRD14</dc:identifier>
</cp:coreProperties>
</file>